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75" r:id="rId3"/>
    <p:sldId id="267" r:id="rId4"/>
    <p:sldId id="287" r:id="rId5"/>
    <p:sldId id="283" r:id="rId6"/>
    <p:sldId id="284" r:id="rId7"/>
    <p:sldId id="285" r:id="rId8"/>
    <p:sldId id="286" r:id="rId9"/>
    <p:sldId id="282" r:id="rId10"/>
    <p:sldId id="277" r:id="rId11"/>
    <p:sldId id="262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7B335-BCD8-496E-B1FD-B36BC6118E59}" type="datetimeFigureOut">
              <a:rPr lang="uk-UA" smtClean="0"/>
              <a:t>12.10.2021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1F00F-8D10-4D9A-85C6-70A3ABF7AD15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125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1F00F-8D10-4D9A-85C6-70A3ABF7AD15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873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766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84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212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670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0373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9713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355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3789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1F00F-8D10-4D9A-85C6-70A3ABF7AD15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61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8587-76A4-441A-A0F7-A913A7A1B2CA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848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12CE-4CA0-47FB-9189-EBBDB1D56FBA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640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D6F9-EE9A-47D1-A166-1BE08CF6DC6C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033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9617-E9B2-4572-8E16-58798D8206BB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194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401B-2378-43C4-923F-EF907366B578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329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3CE-B73E-4716-8053-13E836C710C1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38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22AF3-437F-49B6-AD23-B9593E301760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255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9E3D-0786-4977-96DD-49A8F4552FAB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015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B5F6-F3EA-4C6E-B336-0D1BCD423606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16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C715-B4D0-4007-B837-AD4C090566E5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23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E1FD-2F4B-47E7-9735-8E6DA6D5B51B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856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6D04-6DCA-4695-B772-D2797604B189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67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A29B-CD63-44D8-A09A-BBE4F2529F21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94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1F2E-F8C6-4A6A-B14A-7AD395790C19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57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0955-25D0-461E-9E03-34537A94C83B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62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697F-E958-47A7-A55D-72958E875E78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191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13FE-0FD9-4766-9A88-52A121B74C7E}" type="datetime1">
              <a:rPr lang="uk-UA" smtClean="0"/>
              <a:t>12.10.2021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4744FB-3DE6-45BA-B142-548BA8FB3F3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824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facebook.com/bestagroua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orada.org.ua/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t.me/bestagro_ua" TargetMode="Externa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est.agropract@gmail.com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766" y="2662922"/>
            <a:ext cx="9448800" cy="1622045"/>
          </a:xfrm>
        </p:spPr>
        <p:txBody>
          <a:bodyPr/>
          <a:lstStyle/>
          <a:p>
            <a:pPr algn="ctr"/>
            <a:r>
              <a:rPr lang="uk-UA" sz="4800" b="1" dirty="0">
                <a:solidFill>
                  <a:schemeClr val="accent2">
                    <a:lumMod val="75000"/>
                  </a:schemeClr>
                </a:solidFill>
              </a:rPr>
              <a:t>КРАЩІ АГРО ПРАКТИКИ ДЛЯ ММСП</a:t>
            </a:r>
            <a:br>
              <a:rPr lang="uk-UA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BestAgro </a:t>
            </a:r>
            <a:endParaRPr lang="uk-UA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240" y="240790"/>
            <a:ext cx="2386497" cy="8229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2104" y="240790"/>
            <a:ext cx="2353143" cy="7282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22791" y="898948"/>
            <a:ext cx="5397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Програма USAID з аграрного і сільського розвитку (АГРО)</a:t>
            </a:r>
            <a:r>
              <a:rPr lang="ru-RU" sz="14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5457" y="363239"/>
            <a:ext cx="2371431" cy="48330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AB650C2-33C6-4B0C-BA38-C92412E82575}"/>
              </a:ext>
            </a:extLst>
          </p:cNvPr>
          <p:cNvSpPr/>
          <p:nvPr/>
        </p:nvSpPr>
        <p:spPr>
          <a:xfrm>
            <a:off x="1022791" y="5696471"/>
            <a:ext cx="73628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uk-UA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Валерій Бондарчук</a:t>
            </a:r>
          </a:p>
          <a:p>
            <a:pPr lvl="0">
              <a:spcAft>
                <a:spcPts val="0"/>
              </a:spcAft>
            </a:pP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керівник Проекту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Кращі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АГРО Практики для ММСП»</a:t>
            </a:r>
            <a:endParaRPr lang="uk-UA" sz="12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>
              <a:spcAft>
                <a:spcPts val="0"/>
              </a:spcAft>
            </a:pPr>
            <a:r>
              <a:rPr lang="uk-UA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Рисунок 8" descr="C:\Users\USER\Downloads\BestAgro_svg (1).jpe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94" y="4284967"/>
            <a:ext cx="1198878" cy="1055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50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2880" y="341194"/>
            <a:ext cx="7821122" cy="832513"/>
          </a:xfrm>
        </p:spPr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НАШІ РЕСУРСИ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599" y="1276350"/>
            <a:ext cx="9917471" cy="4319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FACEBOOK: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https://www.facebook.com/bestagroua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YOUTUBE:   </a:t>
            </a:r>
            <a:r>
              <a:rPr lang="uk-UA" sz="2400" b="1" dirty="0">
                <a:solidFill>
                  <a:srgbClr val="92D050"/>
                </a:solidFill>
              </a:rPr>
              <a:t>КАНАЛ </a:t>
            </a:r>
            <a:r>
              <a:rPr lang="en-US" sz="2400" b="1" dirty="0">
                <a:solidFill>
                  <a:srgbClr val="92D050"/>
                </a:solidFill>
              </a:rPr>
              <a:t>BestAgro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TELEGRAM: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https://t.me/bestagro_ua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WEB:          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https://dorada.org.ua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uk-UA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pic>
        <p:nvPicPr>
          <p:cNvPr id="8" name="Рисунок 7" descr="C:\Users\USER\Downloads\BestAgro_svg (1).jpe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0" y="76037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52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044" y="3104382"/>
            <a:ext cx="5548476" cy="24912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КОНТАКТИ</a:t>
            </a:r>
          </a:p>
          <a:p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Валерій Бондарчук, керівник Проекту </a:t>
            </a:r>
          </a:p>
          <a:p>
            <a:pPr marL="0" indent="0">
              <a:buNone/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+38 050 269 86 66</a:t>
            </a:r>
          </a:p>
          <a:p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Олена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Протченко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координатор Проекту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+38 067 760 30 89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best.agropract@gmail.com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F5C69F3-7489-421E-ABEC-693F3D7034A6}"/>
              </a:ext>
            </a:extLst>
          </p:cNvPr>
          <p:cNvSpPr/>
          <p:nvPr/>
        </p:nvSpPr>
        <p:spPr>
          <a:xfrm>
            <a:off x="3310284" y="242060"/>
            <a:ext cx="466422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ДЯКУЮ ЗА УВАГУ</a:t>
            </a:r>
          </a:p>
          <a:p>
            <a:endParaRPr lang="uk-UA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ПРИЄДНУЙТЕСЬ ДО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BestAgro!</a:t>
            </a:r>
            <a:endParaRPr lang="uk-UA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00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0" y="204676"/>
            <a:ext cx="3547872" cy="56209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МЕТА ПРОЕКТУ</a:t>
            </a:r>
            <a:br>
              <a:rPr lang="uk-UA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uk-UA" b="1" dirty="0">
                <a:solidFill>
                  <a:schemeClr val="accent2">
                    <a:lumMod val="75000"/>
                  </a:schemeClr>
                </a:solidFill>
              </a:rPr>
            </a:b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3108D42-C575-4FB5-BDC2-C99C56609EE5}"/>
              </a:ext>
            </a:extLst>
          </p:cNvPr>
          <p:cNvSpPr/>
          <p:nvPr/>
        </p:nvSpPr>
        <p:spPr>
          <a:xfrm>
            <a:off x="646101" y="1003838"/>
            <a:ext cx="862790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 </a:t>
            </a:r>
            <a:r>
              <a:rPr lang="uk-UA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 ресурсного центру «Кращі арго практики»,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який забезпечить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ММСП практичними знаннями та показовою базою про сучасні аграрні технології в Україні та світі, які можна впровадити в плодоовочевому секторі, секторі тваринництва, аквакультури, птахівництва (окрім курей), кондитерської та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крафтової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продукції.</a:t>
            </a:r>
          </a:p>
          <a:p>
            <a:pPr algn="just">
              <a:spcAft>
                <a:spcPts val="0"/>
              </a:spcAft>
            </a:pPr>
            <a:endParaRPr lang="uk-UA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Ресурсний центр має назву </a:t>
            </a:r>
            <a:r>
              <a:rPr lang="en-US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BestAgro</a:t>
            </a:r>
            <a:endParaRPr lang="uk-UA" sz="2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uk-UA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Ресурсний центр має власну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Facebook-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сторінку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канал,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Telegram-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</a:t>
            </a:r>
            <a:endParaRPr lang="ru-RU" sz="1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0" y="0"/>
            <a:ext cx="1116582" cy="100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9" y="3457474"/>
            <a:ext cx="8385547" cy="205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63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03099"/>
            <a:ext cx="6764067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ЗАВДАННЯ ОНЛАЙН-РЕСУРСУ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1279205-CC1F-4622-908C-4356F4734D59}"/>
              </a:ext>
            </a:extLst>
          </p:cNvPr>
          <p:cNvSpPr/>
          <p:nvPr/>
        </p:nvSpPr>
        <p:spPr>
          <a:xfrm>
            <a:off x="832104" y="960173"/>
            <a:ext cx="8604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Онлайн-ресурс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BestAgro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має стати комунікаційною платформою, у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першу чергу, між тими, хто впроваджує сучасні підходи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технології, та їхніми потенційними послідовниками.</a:t>
            </a:r>
            <a:endParaRPr lang="ru-RU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72" y="1644531"/>
            <a:ext cx="5564737" cy="3742285"/>
          </a:xfrm>
          <a:prstGeom prst="rect">
            <a:avLst/>
          </a:prstGeom>
        </p:spPr>
      </p:pic>
      <p:pic>
        <p:nvPicPr>
          <p:cNvPr id="19" name="Рисунок 18" descr="C:\Users\USER\Downloads\BestAgro_svg (1)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6" y="31774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23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03099"/>
            <a:ext cx="8275320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ДЛЯ КОГО МИ СТВОРЮЄМО ОНЛАЙН-РЕСУРС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1279205-CC1F-4622-908C-4356F4734D59}"/>
              </a:ext>
            </a:extLst>
          </p:cNvPr>
          <p:cNvSpPr/>
          <p:nvPr/>
        </p:nvSpPr>
        <p:spPr>
          <a:xfrm>
            <a:off x="511050" y="906467"/>
            <a:ext cx="44342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Безпосередніми </a:t>
            </a:r>
            <a:r>
              <a:rPr lang="uk-UA" sz="20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бенефіціарами</a:t>
            </a:r>
            <a:r>
              <a:rPr lang="uk-UA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Проекту стануть ММСП та сільські жителі, котрі бажають розвивати/покращувати або заснувати аграрне виробництво із застосуванням сучасних кращих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практик.</a:t>
            </a:r>
          </a:p>
          <a:p>
            <a:pPr algn="just">
              <a:spcAft>
                <a:spcPts val="0"/>
              </a:spcAft>
            </a:pPr>
            <a:endParaRPr lang="uk-UA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учасниками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Проекту стануть виробники сільськогосподарської продукції різних організаційно-правових форм з усієї України, в тому числі з цільових областей проекту АГРО - Дніпропетровської, Запорізької, Миколаївської, Одеської, Полтавської, Харківської, Херсонської, Черкаської, котрі є утримувачами сучасних кращих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 у таких секторах (ланцюгах створення доданої вартості): м’ясо, молоко, ягоди, фрукти, овочі, мед, кондитерська та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крафтова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продукція, аквакультура, птиця (крім курей).</a:t>
            </a:r>
          </a:p>
          <a:p>
            <a:pPr algn="just">
              <a:spcAft>
                <a:spcPts val="0"/>
              </a:spcAft>
            </a:pPr>
            <a:endParaRPr lang="ru-RU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6" y="31774"/>
            <a:ext cx="1116582" cy="100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756" y="1029213"/>
            <a:ext cx="4552694" cy="418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7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4" y="203099"/>
            <a:ext cx="6636051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ЩО МИ ПЛАНУЄМО ЗРОБИТИ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6101" y="1142172"/>
            <a:ext cx="87629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Розробити </a:t>
            </a:r>
            <a:r>
              <a:rPr lang="uk-UA" sz="1600" b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впровадити бізнес-модель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«фермер-фермеру» з метою забезпечення його сталості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Залучити партнерів та партнерські організації до підтримки 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«фермер-фермер».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Залучити сільськогосподарські ММСП, що володіють сучасними аграрними практиками для відео-огляду фермерських розробок, технологічних ноу-хау, бізнес-моделей 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Створити серію відеороликів, що висвітлюють фермерські розробки, технологічні ноу-хау, бізнес- моделі тощо та забезпечити доступ до них широкого кола зацікавлених осіб.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Розробити та регулярно наповнювати відео-контентом 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«фермер-фермер».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Провести низку освітніх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вебінарів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/зустрічей/конференцій щодо кращих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розробок, технологічних ноу-хау, бізнес-моделей тощо у садівництві, аквакультурі, тваринництві та птиці (крім курятини), а також ланцюги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крафтової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кондитерської продукції.</a:t>
            </a:r>
          </a:p>
        </p:txBody>
      </p:sp>
      <p:pic>
        <p:nvPicPr>
          <p:cNvPr id="10" name="Рисунок 9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4" y="10729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08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203099"/>
            <a:ext cx="6672627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ЩО МИ ПЛАНУЄМО ЗРОБИТИ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1070" y="1459461"/>
            <a:ext cx="90821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Розробити та провести інформаційно-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промоційну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кампанію для 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«фермер-фермеру».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Розробляти та розповсюджувати друковані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офлайн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бюлетені 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«фермер-фермер».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Розробити концепцію, програму та креативну ідею для Ярмарку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«фермер-фермер», та провести даний захід спільно з Програмою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USAID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 аграрного та сільського розвитку (Проект АГРО)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Розробити критерії конкурсів та провести конкурси «Найкращий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практик», «Найкраща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практика» та «Найкраща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агроінноваційна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публікація» (для сільськогосподарських журналістів), 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Інтегрувати Онлайн ресурс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«фермер-фермер» у проект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Демофермер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проекту АГРО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CAD7DBB-E9DD-4B3F-BC02-EF5FA546F5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37184" y="3933144"/>
            <a:ext cx="1273100" cy="305699"/>
          </a:xfrm>
          <a:prstGeom prst="rect">
            <a:avLst/>
          </a:prstGeom>
        </p:spPr>
      </p:pic>
      <p:pic>
        <p:nvPicPr>
          <p:cNvPr id="12" name="Рисунок 11" descr="C:\Users\USER\Downloads\BestAgro_svg (1)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0" y="76037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721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203099"/>
            <a:ext cx="6672627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ЯК МИ ПЛАНУЄМО ДІЯТИ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1050" y="1486934"/>
            <a:ext cx="91715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</a:t>
            </a:r>
            <a:r>
              <a:rPr lang="uk-UA" sz="1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Залучити зацікавлених партнерів для популяризації та підтримки 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 фермеру»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Здіснити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відбір, підготувати перелік сільськогосподарських ММСП для відео-огляду фермерських розробок, технологічних ноу-хау, бізнес моделей, зняти відео-ролики та забезпечити їх розміщення й ротацію на онлайн-ресурсах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Підготувати Реєстр доступних для поширення сучасних фермерських розробок, орієнтованих на впровадження в діяльність малих та середніх сільськогосподарських підприємств, технологічних ноу-хау, бізнес-моделей, еко-ощадних та сучасних органічних технологій виробництва на базі ММСП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Забезпечити просування Онлайн ресурсу «Кращі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 фермеру» на основі розробленої командою проекту інформаційно-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промоційної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кампанії </a:t>
            </a:r>
          </a:p>
          <a:p>
            <a:pPr algn="just"/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Підготувати концепцію, програму та формат ярмарку Кращі </a:t>
            </a:r>
            <a:r>
              <a:rPr lang="uk-UA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</a:t>
            </a:r>
          </a:p>
        </p:txBody>
      </p:sp>
      <p:pic>
        <p:nvPicPr>
          <p:cNvPr id="12" name="Рисунок 11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0" y="76037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737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31F1947C-A378-41DA-8D5C-38C74E59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203099"/>
            <a:ext cx="6672627" cy="83251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ЯК МИ ПЛАНУЄМО ДІЯТИ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1262" y="1486934"/>
            <a:ext cx="92913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Відзняти щонайменше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відео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роликів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практики,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тривалістю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5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хвилин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будуть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розміщеніі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прив’язані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GIS-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Демофермер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20 онлайн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мінтапів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в плодово-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овочевому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-молочному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аквакультури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птахівництві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окрім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курей)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статей про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щомісячні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таргетовані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розсилки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 Онлайн-платформу з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власної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бази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ММСП,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профільних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ЗМІ та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endParaRPr lang="ru-RU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Підготувати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дизайн та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розсилку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бюлетенів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«фермер-фермеру»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конкурси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Найкращий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практик»,«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Найкраща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практика» та 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Найкраща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агроінноваційна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публікація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Проектом АГРО провести ярмарку «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«фермер </a:t>
            </a:r>
            <a:r>
              <a:rPr lang="ru-RU" sz="1600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фермер</a:t>
            </a:r>
            <a:r>
              <a:rPr lang="ru-RU" sz="16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16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0" y="76037"/>
            <a:ext cx="1116582" cy="10038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551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280" y="260971"/>
            <a:ext cx="7909714" cy="832513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ОЧІКУВАНІ РЕЗУЛЬТАТИ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50" y="5486400"/>
            <a:ext cx="2389839" cy="8230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2833" y="5470605"/>
            <a:ext cx="2353260" cy="73158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2452" y="5595584"/>
            <a:ext cx="2371550" cy="48162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01" y="6202188"/>
            <a:ext cx="5328366" cy="377985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2B726E-5728-469F-B81C-AC15BF705E52}"/>
              </a:ext>
            </a:extLst>
          </p:cNvPr>
          <p:cNvSpPr/>
          <p:nvPr/>
        </p:nvSpPr>
        <p:spPr>
          <a:xfrm>
            <a:off x="3310284" y="1158386"/>
            <a:ext cx="627300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Щонайменше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господарств-власників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розробок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технологічних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ноу-хау,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-моделей,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еко-ощадних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виробництваінтегровано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мережу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демоферм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Щонайменше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господарств-власників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розробок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технологічних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ноу-хау,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-моделей,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еко-ощадних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технологій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залучено до онлайн ресурсу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Кращі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Щонайменше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110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ідентифікованих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проекту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кращихагропрактик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тому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-фермами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відповіднодо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напрямку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агровиробництва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наступна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передачу</a:t>
            </a: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демо-показів</a:t>
            </a:r>
            <a:r>
              <a:rPr lang="ru-RU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" name="Рисунок 11" descr="C:\Users\USER\Downloads\BestAgro_svg (1).jpe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14" y="1849847"/>
            <a:ext cx="2811270" cy="2543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USER\Downloads\BestAgro_svg (1)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00" y="154548"/>
            <a:ext cx="969495" cy="938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6788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1515</TotalTime>
  <Words>887</Words>
  <Application>Microsoft Office PowerPoint</Application>
  <PresentationFormat>Широкоэкранный</PresentationFormat>
  <Paragraphs>81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КРАЩІ АГРО ПРАКТИКИ ДЛЯ ММСП BestAgro </vt:lpstr>
      <vt:lpstr>МЕТА ПРОЕКТУ  </vt:lpstr>
      <vt:lpstr>ЗАВДАННЯ ОНЛАЙН-РЕСУРСУ</vt:lpstr>
      <vt:lpstr>ДЛЯ КОГО МИ СТВОРЮЄМО ОНЛАЙН-РЕСУРС</vt:lpstr>
      <vt:lpstr>ЩО МИ ПЛАНУЄМО ЗРОБИТИ</vt:lpstr>
      <vt:lpstr>ЩО МИ ПЛАНУЄМО ЗРОБИТИ</vt:lpstr>
      <vt:lpstr>ЯК МИ ПЛАНУЄМО ДІЯТИ</vt:lpstr>
      <vt:lpstr>ЯК МИ ПЛАНУЄМО ДІЯТИ</vt:lpstr>
      <vt:lpstr>ОЧІКУВАНІ РЕЗУЛЬТАТИ</vt:lpstr>
      <vt:lpstr>НАШІ РЕСУРСИ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Роман</cp:lastModifiedBy>
  <cp:revision>115</cp:revision>
  <dcterms:created xsi:type="dcterms:W3CDTF">2021-04-03T07:52:35Z</dcterms:created>
  <dcterms:modified xsi:type="dcterms:W3CDTF">2021-10-12T06:41:10Z</dcterms:modified>
</cp:coreProperties>
</file>